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914CA"/>
    <a:srgbClr val="FF33CC"/>
    <a:srgbClr val="003300"/>
    <a:srgbClr val="FF0066"/>
    <a:srgbClr val="D83806"/>
    <a:srgbClr val="29063C"/>
    <a:srgbClr val="701C72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0549" autoAdjust="0"/>
    <p:restoredTop sz="94660"/>
  </p:normalViewPr>
  <p:slideViewPr>
    <p:cSldViewPr>
      <p:cViewPr varScale="1">
        <p:scale>
          <a:sx n="67" d="100"/>
          <a:sy n="67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ADFD55-610A-40D3-97FB-D8E03EF3B72F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514D5D-53CF-473C-938C-FBA13C04E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7391400" cy="1981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33FF"/>
                </a:solidFill>
              </a:rPr>
              <a:t>PREPARED BY :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CANTONMENT PUBLIC SCHOOL 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AND </a:t>
            </a:r>
          </a:p>
          <a:p>
            <a:r>
              <a:rPr lang="en-US" b="1" dirty="0" smtClean="0">
                <a:solidFill>
                  <a:srgbClr val="3333FF"/>
                </a:solidFill>
              </a:rPr>
              <a:t>COLLEGE, MOMENSHAHI.</a:t>
            </a:r>
            <a:endParaRPr lang="en-US" b="1" dirty="0">
              <a:solidFill>
                <a:srgbClr val="3333FF"/>
              </a:solidFill>
            </a:endParaRPr>
          </a:p>
        </p:txBody>
      </p:sp>
      <p:pic>
        <p:nvPicPr>
          <p:cNvPr id="5" name="Picture 4" descr="G:\cropped-concrete3d-copy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82000" cy="3429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5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143000"/>
            <a:ext cx="3124200" cy="5181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152400"/>
            <a:ext cx="3200400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66"/>
                </a:solidFill>
              </a:rPr>
              <a:t>পায়ের</a:t>
            </a:r>
            <a:r>
              <a:rPr lang="en-US" sz="4800" dirty="0" smtClean="0">
                <a:solidFill>
                  <a:srgbClr val="FF0066"/>
                </a:solidFill>
              </a:rPr>
              <a:t> </a:t>
            </a:r>
            <a:r>
              <a:rPr lang="en-US" sz="4800" dirty="0" err="1" smtClean="0">
                <a:solidFill>
                  <a:srgbClr val="FF0066"/>
                </a:solidFill>
              </a:rPr>
              <a:t>যত্ন</a:t>
            </a:r>
            <a:endParaRPr lang="en-US" sz="4800" dirty="0">
              <a:solidFill>
                <a:srgbClr val="FF0066"/>
              </a:solidFill>
            </a:endParaRPr>
          </a:p>
        </p:txBody>
      </p:sp>
      <p:pic>
        <p:nvPicPr>
          <p:cNvPr id="5" name="Picture 4" descr="images(4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7800"/>
            <a:ext cx="42672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7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828800"/>
            <a:ext cx="3914775" cy="4800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28600"/>
            <a:ext cx="27432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66"/>
                </a:solidFill>
              </a:rPr>
              <a:t>দাতের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 err="1" smtClean="0">
                <a:solidFill>
                  <a:srgbClr val="FF0066"/>
                </a:solidFill>
              </a:rPr>
              <a:t>যত্ন</a:t>
            </a:r>
            <a:endParaRPr lang="en-US" dirty="0">
              <a:solidFill>
                <a:srgbClr val="FF0066"/>
              </a:solidFill>
            </a:endParaRPr>
          </a:p>
        </p:txBody>
      </p:sp>
      <p:pic>
        <p:nvPicPr>
          <p:cNvPr id="5" name="Picture 4" descr="images(8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52600"/>
            <a:ext cx="44958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9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828800"/>
            <a:ext cx="3886200" cy="4648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36576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66"/>
                </a:solidFill>
              </a:rPr>
              <a:t>চোখের</a:t>
            </a:r>
            <a:r>
              <a:rPr lang="en-US" sz="5400" dirty="0" smtClean="0">
                <a:solidFill>
                  <a:srgbClr val="FF0066"/>
                </a:solidFill>
              </a:rPr>
              <a:t> </a:t>
            </a:r>
            <a:r>
              <a:rPr lang="en-US" sz="5400" dirty="0" err="1" smtClean="0">
                <a:solidFill>
                  <a:srgbClr val="FF0066"/>
                </a:solidFill>
              </a:rPr>
              <a:t>যত্ন</a:t>
            </a:r>
            <a:endParaRPr lang="en-US" sz="5400" dirty="0">
              <a:solidFill>
                <a:srgbClr val="FF0066"/>
              </a:solidFill>
            </a:endParaRPr>
          </a:p>
        </p:txBody>
      </p:sp>
      <p:pic>
        <p:nvPicPr>
          <p:cNvPr id="5" name="Picture 4" descr="images(10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905000"/>
            <a:ext cx="3962400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11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1752600"/>
            <a:ext cx="5943600" cy="4495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30480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66"/>
                </a:solidFill>
              </a:rPr>
              <a:t>চুলের</a:t>
            </a:r>
            <a:r>
              <a:rPr lang="en-US" sz="5400" dirty="0" smtClean="0">
                <a:solidFill>
                  <a:srgbClr val="FF0066"/>
                </a:solidFill>
              </a:rPr>
              <a:t> </a:t>
            </a:r>
            <a:r>
              <a:rPr lang="en-US" sz="5400" dirty="0" err="1" smtClean="0">
                <a:solidFill>
                  <a:srgbClr val="FF0066"/>
                </a:solidFill>
              </a:rPr>
              <a:t>যত্ন</a:t>
            </a:r>
            <a:endParaRPr lang="en-US" sz="5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15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4800" y="2286000"/>
            <a:ext cx="3657600" cy="4572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37338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66"/>
                </a:solidFill>
              </a:rPr>
              <a:t>ত্বকের</a:t>
            </a:r>
            <a:r>
              <a:rPr lang="en-US" sz="5400" dirty="0" smtClean="0">
                <a:solidFill>
                  <a:srgbClr val="FF0066"/>
                </a:solidFill>
              </a:rPr>
              <a:t> </a:t>
            </a:r>
            <a:r>
              <a:rPr lang="en-US" sz="5400" dirty="0" err="1" smtClean="0">
                <a:solidFill>
                  <a:srgbClr val="FF0066"/>
                </a:solidFill>
              </a:rPr>
              <a:t>যত্ন</a:t>
            </a:r>
            <a:endParaRPr lang="en-US" sz="5400" dirty="0">
              <a:solidFill>
                <a:srgbClr val="FF0066"/>
              </a:solidFill>
            </a:endParaRPr>
          </a:p>
        </p:txBody>
      </p:sp>
      <p:pic>
        <p:nvPicPr>
          <p:cNvPr id="5" name="Picture 4" descr="images(14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362200"/>
            <a:ext cx="3381375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</a:t>
            </a:r>
            <a:r>
              <a:rPr lang="en-US" sz="4800" b="1" dirty="0" err="1" smtClean="0">
                <a:solidFill>
                  <a:srgbClr val="8914CA"/>
                </a:solidFill>
              </a:rPr>
              <a:t>প্রশ্ন</a:t>
            </a:r>
            <a:r>
              <a:rPr lang="en-US" sz="4800" b="1" dirty="0" smtClean="0">
                <a:solidFill>
                  <a:srgbClr val="8914CA"/>
                </a:solidFill>
              </a:rPr>
              <a:t> </a:t>
            </a:r>
            <a:r>
              <a:rPr lang="en-US" sz="4800" b="1" dirty="0" err="1" smtClean="0">
                <a:solidFill>
                  <a:srgbClr val="8914CA"/>
                </a:solidFill>
              </a:rPr>
              <a:t>জিজ্ঞাসা</a:t>
            </a:r>
            <a:endParaRPr lang="en-US" sz="4800" b="1" dirty="0" smtClean="0">
              <a:solidFill>
                <a:srgbClr val="8914CA"/>
              </a:solidFill>
            </a:endParaRPr>
          </a:p>
          <a:p>
            <a:pPr>
              <a:buNone/>
            </a:pPr>
            <a:r>
              <a:rPr lang="en-US" sz="6000" dirty="0" smtClean="0">
                <a:solidFill>
                  <a:srgbClr val="0000CC"/>
                </a:solidFill>
              </a:rPr>
              <a:t>          ক) </a:t>
            </a:r>
            <a:r>
              <a:rPr lang="en-US" sz="6000" dirty="0" err="1" smtClean="0">
                <a:solidFill>
                  <a:srgbClr val="0000CC"/>
                </a:solidFill>
              </a:rPr>
              <a:t>পরিপাট্য</a:t>
            </a:r>
            <a:r>
              <a:rPr lang="en-US" sz="6000" dirty="0" smtClean="0">
                <a:solidFill>
                  <a:srgbClr val="0000CC"/>
                </a:solidFill>
              </a:rPr>
              <a:t> </a:t>
            </a:r>
            <a:r>
              <a:rPr lang="en-US" sz="6000" dirty="0" err="1" smtClean="0">
                <a:solidFill>
                  <a:srgbClr val="0000CC"/>
                </a:solidFill>
              </a:rPr>
              <a:t>কী</a:t>
            </a:r>
            <a:r>
              <a:rPr lang="en-US" sz="6000" dirty="0" smtClean="0">
                <a:solidFill>
                  <a:srgbClr val="0000CC"/>
                </a:solidFill>
              </a:rPr>
              <a:t>?</a:t>
            </a:r>
          </a:p>
          <a:p>
            <a:pPr>
              <a:buNone/>
            </a:pPr>
            <a:r>
              <a:rPr lang="en-US" sz="6000" dirty="0" smtClean="0">
                <a:solidFill>
                  <a:srgbClr val="0000CC"/>
                </a:solidFill>
              </a:rPr>
              <a:t>          খ)</a:t>
            </a:r>
            <a:r>
              <a:rPr lang="en-US" sz="6000" dirty="0" err="1" smtClean="0">
                <a:solidFill>
                  <a:srgbClr val="0000CC"/>
                </a:solidFill>
              </a:rPr>
              <a:t>দেহের</a:t>
            </a:r>
            <a:r>
              <a:rPr lang="en-US" sz="6000" dirty="0" smtClean="0">
                <a:solidFill>
                  <a:srgbClr val="0000CC"/>
                </a:solidFill>
              </a:rPr>
              <a:t> </a:t>
            </a:r>
            <a:r>
              <a:rPr lang="en-US" sz="6000" dirty="0" err="1" smtClean="0">
                <a:solidFill>
                  <a:srgbClr val="0000CC"/>
                </a:solidFill>
              </a:rPr>
              <a:t>অঙ্গের</a:t>
            </a:r>
            <a:r>
              <a:rPr lang="en-US" sz="6000" dirty="0" smtClean="0">
                <a:solidFill>
                  <a:srgbClr val="0000CC"/>
                </a:solidFill>
              </a:rPr>
              <a:t> ২ </a:t>
            </a:r>
            <a:r>
              <a:rPr lang="en-US" sz="6000" dirty="0" err="1" smtClean="0">
                <a:solidFill>
                  <a:srgbClr val="0000CC"/>
                </a:solidFill>
              </a:rPr>
              <a:t>টি</a:t>
            </a:r>
            <a:r>
              <a:rPr lang="en-US" sz="6000" dirty="0" smtClean="0">
                <a:solidFill>
                  <a:srgbClr val="0000CC"/>
                </a:solidFill>
              </a:rPr>
              <a:t> </a:t>
            </a:r>
            <a:r>
              <a:rPr lang="en-US" sz="6000" dirty="0" err="1" smtClean="0">
                <a:solidFill>
                  <a:srgbClr val="0000CC"/>
                </a:solidFill>
              </a:rPr>
              <a:t>পরিচ্ছন্নতার</a:t>
            </a:r>
            <a:r>
              <a:rPr lang="en-US" sz="6000" dirty="0" smtClean="0">
                <a:solidFill>
                  <a:srgbClr val="0000CC"/>
                </a:solidFill>
              </a:rPr>
              <a:t> </a:t>
            </a:r>
            <a:r>
              <a:rPr lang="en-US" sz="6000" dirty="0" err="1" smtClean="0">
                <a:solidFill>
                  <a:srgbClr val="0000CC"/>
                </a:solidFill>
              </a:rPr>
              <a:t>উপায়</a:t>
            </a:r>
            <a:r>
              <a:rPr lang="en-US" sz="6000" dirty="0" smtClean="0">
                <a:solidFill>
                  <a:srgbClr val="0000CC"/>
                </a:solidFill>
              </a:rPr>
              <a:t> </a:t>
            </a:r>
            <a:r>
              <a:rPr lang="en-US" sz="6000" dirty="0" err="1" smtClean="0">
                <a:solidFill>
                  <a:srgbClr val="0000CC"/>
                </a:solidFill>
              </a:rPr>
              <a:t>বল</a:t>
            </a:r>
            <a:r>
              <a:rPr lang="en-US" sz="6000" dirty="0" smtClean="0">
                <a:solidFill>
                  <a:srgbClr val="0000CC"/>
                </a:solidFill>
              </a:rPr>
              <a:t>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47244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7300" u="sng" dirty="0" err="1" smtClean="0">
                <a:solidFill>
                  <a:srgbClr val="FF0000"/>
                </a:solidFill>
              </a:rPr>
              <a:t>মূল্যায়ন</a:t>
            </a:r>
            <a:endParaRPr lang="en-US" sz="73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bg2">
              <a:lumMod val="25000"/>
            </a:schemeClr>
          </a:solidFill>
          <a:ln>
            <a:solidFill>
              <a:srgbClr val="00B0F0"/>
            </a:solidFill>
          </a:ln>
          <a:effectLst>
            <a:innerShdw blurRad="114300">
              <a:prstClr val="black"/>
            </a:innerShdw>
          </a:effectLst>
          <a:scene3d>
            <a:camera prst="obliqueTopRigh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6600" dirty="0">
              <a:solidFill>
                <a:srgbClr val="FF33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বাড়ির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কাজ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24002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দেহের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অঙ্গ-প্রত্যেঙ্গের-পরিচ্ছন্নতা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রক্ষার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উপায়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ব্যাখ্যা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4800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কর</a:t>
            </a:r>
            <a:r>
              <a:rPr lang="en-US" sz="4800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।</a:t>
            </a:r>
            <a:endParaRPr lang="en-US" sz="48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1230" y="1481138"/>
            <a:ext cx="7241539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533400"/>
            <a:ext cx="2438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  <a:t>ধন্যবাদ</a:t>
            </a:r>
            <a:endParaRPr lang="en-US" sz="5400" b="1" cap="all" spc="0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6781800" y="1066800"/>
            <a:ext cx="2209800" cy="685800"/>
          </a:xfrm>
        </p:spPr>
        <p:txBody>
          <a:bodyPr>
            <a:normAutofit fontScale="77500" lnSpcReduction="20000"/>
          </a:bodyPr>
          <a:lstStyle/>
          <a:p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1600200" y="0"/>
            <a:ext cx="51054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u="sng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স্বাগতম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4" descr="img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72200" y="1752600"/>
            <a:ext cx="2971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18-1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6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sz="6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7315200" cy="1676400"/>
          </a:xfrm>
        </p:spPr>
        <p:txBody>
          <a:bodyPr>
            <a:noAutofit/>
          </a:bodyPr>
          <a:lstStyle/>
          <a:p>
            <a:r>
              <a:rPr lang="en-US" sz="4400" u="sng" dirty="0" smtClean="0">
                <a:solidFill>
                  <a:srgbClr val="0000CC"/>
                </a:solidFill>
              </a:rPr>
              <a:t>    অধ্যায়-১৮(২)</a:t>
            </a:r>
            <a:endParaRPr lang="en-US" sz="4400" u="sng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717" y="2967335"/>
            <a:ext cx="8244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পোশাকের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যত্ন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ওপরিপাট্যতা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/>
              <a:t>       </a:t>
            </a:r>
            <a:r>
              <a:rPr lang="en-US" sz="6600" b="1" u="sng" dirty="0" smtClean="0">
                <a:solidFill>
                  <a:srgbClr val="7030A0"/>
                </a:solidFill>
              </a:rPr>
              <a:t>                       </a:t>
            </a:r>
            <a:r>
              <a:rPr lang="en-US" sz="4000" u="sng" dirty="0" err="1" smtClean="0">
                <a:solidFill>
                  <a:srgbClr val="00B0F0"/>
                </a:solidFill>
              </a:rPr>
              <a:t>কোন</a:t>
            </a:r>
            <a:r>
              <a:rPr lang="en-US" sz="4000" u="sng" dirty="0" smtClean="0">
                <a:solidFill>
                  <a:srgbClr val="00B0F0"/>
                </a:solidFill>
              </a:rPr>
              <a:t>  </a:t>
            </a:r>
            <a:r>
              <a:rPr lang="en-US" sz="4000" u="sng" dirty="0" err="1" smtClean="0">
                <a:solidFill>
                  <a:srgbClr val="00B0F0"/>
                </a:solidFill>
              </a:rPr>
              <a:t>ব্যক্তির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সাজসজ্জার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পরিপাট্যতা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বলতে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ব্যক্তির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দেহের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সাথে</a:t>
            </a:r>
            <a:r>
              <a:rPr lang="en-US" sz="4000" u="sng" dirty="0" smtClean="0">
                <a:solidFill>
                  <a:srgbClr val="00B0F0"/>
                </a:solidFill>
              </a:rPr>
              <a:t>  </a:t>
            </a:r>
            <a:r>
              <a:rPr lang="en-US" sz="4000" u="sng" dirty="0" err="1" smtClean="0">
                <a:solidFill>
                  <a:srgbClr val="00B0F0"/>
                </a:solidFill>
              </a:rPr>
              <a:t>মানানসই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পোশাক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পরিচ্ছদ</a:t>
            </a:r>
            <a:r>
              <a:rPr lang="en-US" sz="4000" u="sng" dirty="0" smtClean="0">
                <a:solidFill>
                  <a:srgbClr val="00B0F0"/>
                </a:solidFill>
              </a:rPr>
              <a:t> ও </a:t>
            </a:r>
            <a:r>
              <a:rPr lang="en-US" sz="4000" u="sng" dirty="0" err="1" smtClean="0">
                <a:solidFill>
                  <a:srgbClr val="00B0F0"/>
                </a:solidFill>
              </a:rPr>
              <a:t>তারসাথে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সহায়ক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প্রসাধন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কাজের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মিলিত</a:t>
            </a:r>
            <a:r>
              <a:rPr lang="en-US" sz="4000" u="sng" dirty="0" smtClean="0">
                <a:solidFill>
                  <a:srgbClr val="00B0F0"/>
                </a:solidFill>
              </a:rPr>
              <a:t> </a:t>
            </a:r>
            <a:r>
              <a:rPr lang="en-US" sz="4000" u="sng" dirty="0" err="1" smtClean="0">
                <a:solidFill>
                  <a:srgbClr val="00B0F0"/>
                </a:solidFill>
              </a:rPr>
              <a:t>অবস্থাকে</a:t>
            </a:r>
            <a:r>
              <a:rPr lang="en-US" sz="4000" u="sng" dirty="0">
                <a:solidFill>
                  <a:srgbClr val="00B0F0"/>
                </a:solidFill>
              </a:rPr>
              <a:t> </a:t>
            </a:r>
            <a:r>
              <a:rPr lang="en-US" sz="4000" u="sng" dirty="0" smtClean="0">
                <a:solidFill>
                  <a:srgbClr val="00B0F0"/>
                </a:solidFill>
              </a:rPr>
              <a:t>  </a:t>
            </a:r>
            <a:r>
              <a:rPr lang="en-US" sz="4000" u="sng" dirty="0" err="1" smtClean="0">
                <a:solidFill>
                  <a:srgbClr val="00B0F0"/>
                </a:solidFill>
              </a:rPr>
              <a:t>বোঝায়</a:t>
            </a:r>
            <a:r>
              <a:rPr lang="en-US" sz="4000" u="sng" dirty="0" smtClean="0">
                <a:solidFill>
                  <a:srgbClr val="00B0F0"/>
                </a:solidFill>
              </a:rPr>
              <a:t>।</a:t>
            </a:r>
            <a:endParaRPr lang="en-US" sz="4000" u="sng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1447800"/>
            <a:ext cx="3459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u="sng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পরিপাট্যতা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600" b="1" u="sng" dirty="0" err="1" smtClean="0">
                <a:solidFill>
                  <a:schemeClr val="accent2"/>
                </a:solidFill>
              </a:rPr>
              <a:t>পরিপাট্য</a:t>
            </a:r>
            <a:r>
              <a:rPr lang="en-US" sz="3600" b="1" u="sng" dirty="0" smtClean="0">
                <a:solidFill>
                  <a:schemeClr val="accent2"/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2"/>
                </a:solidFill>
              </a:rPr>
              <a:t>বজায়</a:t>
            </a:r>
            <a:r>
              <a:rPr lang="en-US" sz="3600" b="1" u="sng" dirty="0" smtClean="0">
                <a:solidFill>
                  <a:schemeClr val="accent2"/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2"/>
                </a:solidFill>
              </a:rPr>
              <a:t>রাখার</a:t>
            </a:r>
            <a:r>
              <a:rPr lang="en-US" sz="3600" b="1" u="sng" dirty="0" smtClean="0">
                <a:solidFill>
                  <a:schemeClr val="accent2"/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2"/>
                </a:solidFill>
              </a:rPr>
              <a:t>করনীয়</a:t>
            </a:r>
            <a:r>
              <a:rPr lang="en-US" sz="3600" b="1" u="sng" dirty="0" smtClean="0">
                <a:solidFill>
                  <a:schemeClr val="accent2"/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2"/>
                </a:solidFill>
              </a:rPr>
              <a:t>বিষয়গুলো</a:t>
            </a:r>
            <a:r>
              <a:rPr lang="en-US" sz="3600" b="1" u="sng" dirty="0" smtClean="0">
                <a:solidFill>
                  <a:schemeClr val="accent2"/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2"/>
                </a:solidFill>
              </a:rPr>
              <a:t>হলো</a:t>
            </a:r>
            <a:r>
              <a:rPr lang="en-US" sz="3600" b="1" u="sng" dirty="0" smtClean="0">
                <a:solidFill>
                  <a:schemeClr val="accent2"/>
                </a:solidFill>
              </a:rPr>
              <a:t>-</a:t>
            </a:r>
          </a:p>
          <a:p>
            <a:r>
              <a:rPr lang="en-US" sz="3600" u="sng" dirty="0" smtClean="0">
                <a:solidFill>
                  <a:srgbClr val="00B0F0"/>
                </a:solidFill>
              </a:rPr>
              <a:t>১/</a:t>
            </a:r>
            <a:r>
              <a:rPr lang="en-US" sz="3600" u="sng" dirty="0" err="1" smtClean="0">
                <a:solidFill>
                  <a:srgbClr val="00B0F0"/>
                </a:solidFill>
              </a:rPr>
              <a:t>পোশাকের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পরিচ্ছদ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নিয়মিত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যত্ন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তথা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ধোয়া,ইস্ত্রি</a:t>
            </a:r>
            <a:r>
              <a:rPr lang="en-US" sz="3600" u="sng" dirty="0" smtClean="0">
                <a:solidFill>
                  <a:srgbClr val="00B0F0"/>
                </a:solidFill>
              </a:rPr>
              <a:t> ও </a:t>
            </a:r>
            <a:r>
              <a:rPr lang="en-US" sz="3600" u="sng" dirty="0" err="1" smtClean="0">
                <a:solidFill>
                  <a:srgbClr val="00B0F0"/>
                </a:solidFill>
              </a:rPr>
              <a:t>মেরামত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প্রয়োজন</a:t>
            </a:r>
            <a:r>
              <a:rPr lang="en-US" sz="3600" u="sng" dirty="0" smtClean="0">
                <a:solidFill>
                  <a:srgbClr val="00B0F0"/>
                </a:solidFill>
              </a:rPr>
              <a:t>।</a:t>
            </a:r>
          </a:p>
          <a:p>
            <a:r>
              <a:rPr lang="en-US" sz="3600" u="sng" dirty="0" smtClean="0">
                <a:solidFill>
                  <a:srgbClr val="00B0F0"/>
                </a:solidFill>
              </a:rPr>
              <a:t>২/</a:t>
            </a:r>
            <a:r>
              <a:rPr lang="en-US" sz="3600" u="sng" dirty="0" err="1" smtClean="0">
                <a:solidFill>
                  <a:srgbClr val="00B0F0"/>
                </a:solidFill>
              </a:rPr>
              <a:t>পোশাক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বাছাই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অবশ্যই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সময়,স্থান,অনুষ্ঠান</a:t>
            </a:r>
            <a:endParaRPr lang="en-US" sz="3600" u="sng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3600" u="sng" dirty="0" smtClean="0">
                <a:solidFill>
                  <a:srgbClr val="00B0F0"/>
                </a:solidFill>
              </a:rPr>
              <a:t>,</a:t>
            </a:r>
            <a:r>
              <a:rPr lang="en-US" sz="3600" u="sng" dirty="0" err="1" smtClean="0">
                <a:solidFill>
                  <a:srgbClr val="00B0F0"/>
                </a:solidFill>
              </a:rPr>
              <a:t>আবহাওা,বয়স,পেশা</a:t>
            </a:r>
            <a:r>
              <a:rPr lang="en-US" sz="3600" u="sng" dirty="0" smtClean="0">
                <a:solidFill>
                  <a:srgbClr val="00B0F0"/>
                </a:solidFill>
              </a:rPr>
              <a:t> ও </a:t>
            </a:r>
            <a:r>
              <a:rPr lang="en-US" sz="3600" u="sng" dirty="0" err="1" smtClean="0">
                <a:solidFill>
                  <a:srgbClr val="00B0F0"/>
                </a:solidFill>
              </a:rPr>
              <a:t>দেহের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আকার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আয়তন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</a:p>
          <a:p>
            <a:pPr>
              <a:buNone/>
            </a:pPr>
            <a:r>
              <a:rPr lang="en-US" sz="3600" u="sng" dirty="0" err="1" smtClean="0">
                <a:solidFill>
                  <a:srgbClr val="00B0F0"/>
                </a:solidFill>
              </a:rPr>
              <a:t>ইত্যাদি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বিবেচনা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করে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মানান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সই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হতে</a:t>
            </a:r>
            <a:r>
              <a:rPr lang="en-US" sz="3600" u="sng" dirty="0" smtClean="0">
                <a:solidFill>
                  <a:srgbClr val="00B0F0"/>
                </a:solidFill>
              </a:rPr>
              <a:t> </a:t>
            </a:r>
            <a:r>
              <a:rPr lang="en-US" sz="3600" u="sng" dirty="0" err="1" smtClean="0">
                <a:solidFill>
                  <a:srgbClr val="00B0F0"/>
                </a:solidFill>
              </a:rPr>
              <a:t>হবে</a:t>
            </a:r>
            <a:r>
              <a:rPr lang="en-US" sz="3600" u="sng" dirty="0" smtClean="0">
                <a:solidFill>
                  <a:srgbClr val="00B0F0"/>
                </a:solidFill>
              </a:rPr>
              <a:t> ।</a:t>
            </a:r>
          </a:p>
          <a:p>
            <a:pPr>
              <a:buNone/>
            </a:pPr>
            <a:endParaRPr lang="en-US" sz="3600" u="sng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3600" u="sng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৩/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ব্যক্তিগত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পরিচ্ছদ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যেমন-চুল,চোখ,দাঁত,নখ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ইত্যাদিপরিচ্ছন্নতা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।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৪/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পোশাকের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বিভিন্ন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অংশের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সাথে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রং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ও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জমিনের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মিল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পরিপাট্য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আনয়নে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প্রয়োজনীয়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উপাদান।যেমন-সালোয়ার-কামিজের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সাথে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উপযুক্ত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ওড়না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ব্যবহার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।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ব্যক্তির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বিভিন্ন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প্রত্যঙ্গগুলার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পরিচ্ছন্নতার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সব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রূপই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হলো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দৈহিক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পরিচ্ছন্নতার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 ও </a:t>
            </a:r>
            <a:r>
              <a:rPr lang="en-US" sz="5400" dirty="0" err="1" smtClean="0">
                <a:solidFill>
                  <a:schemeClr val="accent4">
                    <a:lumMod val="75000"/>
                  </a:schemeClr>
                </a:solidFill>
              </a:rPr>
              <a:t>যত্ন</a:t>
            </a:r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।</a:t>
            </a:r>
          </a:p>
          <a:p>
            <a:pPr>
              <a:buNone/>
            </a:pPr>
            <a:endParaRPr lang="en-US" sz="5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6324600" cy="9906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dirty="0" err="1" smtClean="0"/>
              <a:t>দৈহিক</a:t>
            </a:r>
            <a:r>
              <a:rPr lang="en-US" dirty="0" smtClean="0"/>
              <a:t> </a:t>
            </a:r>
            <a:r>
              <a:rPr lang="en-US" dirty="0" err="1" smtClean="0"/>
              <a:t>পরিচ্ছন্নতা</a:t>
            </a:r>
            <a:r>
              <a:rPr lang="en-US" dirty="0" smtClean="0"/>
              <a:t> ও </a:t>
            </a:r>
            <a:r>
              <a:rPr lang="en-US" dirty="0" err="1" smtClean="0"/>
              <a:t>যত্ন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b="1" dirty="0" err="1" smtClean="0">
                <a:solidFill>
                  <a:srgbClr val="FF0000"/>
                </a:solidFill>
              </a:rPr>
              <a:t>দেহের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অঙ্গ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প্রত্যঙ্গে-পরিচ্ছন্নতা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রক্ষার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উপায়</a:t>
            </a:r>
            <a:r>
              <a:rPr lang="en-US" sz="6600" b="1" dirty="0" smtClean="0">
                <a:solidFill>
                  <a:srgbClr val="FF0000"/>
                </a:solidFill>
              </a:rPr>
              <a:t>-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(2)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0"/>
            <a:ext cx="4191000" cy="5334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6400800" cy="1905000"/>
          </a:xfrm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rgbClr val="FF0066"/>
                </a:solidFill>
              </a:rPr>
              <a:t>হাতের</a:t>
            </a:r>
            <a:r>
              <a:rPr lang="en-US" sz="6000" dirty="0" smtClean="0">
                <a:solidFill>
                  <a:srgbClr val="FF0066"/>
                </a:solidFill>
              </a:rPr>
              <a:t> </a:t>
            </a:r>
            <a:r>
              <a:rPr lang="en-US" sz="6000" dirty="0" err="1" smtClean="0">
                <a:solidFill>
                  <a:srgbClr val="FF0066"/>
                </a:solidFill>
              </a:rPr>
              <a:t>যত্ন</a:t>
            </a:r>
            <a:endParaRPr lang="en-US" sz="6000" dirty="0">
              <a:solidFill>
                <a:srgbClr val="FF0066"/>
              </a:solidFill>
            </a:endParaRPr>
          </a:p>
        </p:txBody>
      </p:sp>
      <p:pic>
        <p:nvPicPr>
          <p:cNvPr id="5" name="Picture 4" descr="images(3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905000"/>
            <a:ext cx="44196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167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li</vt:lpstr>
      <vt:lpstr>Slide 2</vt:lpstr>
      <vt:lpstr>    অধ্যায়-১৮(২)</vt:lpstr>
      <vt:lpstr>Slide 4</vt:lpstr>
      <vt:lpstr>Slide 5</vt:lpstr>
      <vt:lpstr> </vt:lpstr>
      <vt:lpstr>দৈহিক পরিচ্ছন্নতা ও যত্ন</vt:lpstr>
      <vt:lpstr>Slide 8</vt:lpstr>
      <vt:lpstr>হাতের যত্ন</vt:lpstr>
      <vt:lpstr>পায়ের যত্ন</vt:lpstr>
      <vt:lpstr>দাতের যত্ন</vt:lpstr>
      <vt:lpstr>চোখের যত্ন</vt:lpstr>
      <vt:lpstr>চুলের যত্ন</vt:lpstr>
      <vt:lpstr>ত্বকের যত্ন</vt:lpstr>
      <vt:lpstr> মূল্যায়ন</vt:lpstr>
      <vt:lpstr>বাড়ির কাজ</vt:lpstr>
      <vt:lpstr>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Lotus Computer</dc:creator>
  <cp:lastModifiedBy>USER</cp:lastModifiedBy>
  <cp:revision>30</cp:revision>
  <dcterms:created xsi:type="dcterms:W3CDTF">2016-12-22T13:47:28Z</dcterms:created>
  <dcterms:modified xsi:type="dcterms:W3CDTF">2016-12-27T06:56:45Z</dcterms:modified>
</cp:coreProperties>
</file>